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8" r:id="rId12"/>
    <p:sldId id="266" r:id="rId13"/>
    <p:sldId id="267" r:id="rId14"/>
    <p:sldId id="271" r:id="rId15"/>
    <p:sldId id="272" r:id="rId16"/>
    <p:sldId id="273" r:id="rId17"/>
    <p:sldId id="274" r:id="rId18"/>
    <p:sldId id="275" r:id="rId19"/>
    <p:sldId id="269" r:id="rId20"/>
    <p:sldId id="270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A9F017-171B-4006-AEA6-23E3CD100415}" v="55" dt="2025-07-12T19:08:37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0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dhumna Gund" userId="2e041a2252395d81" providerId="LiveId" clId="{10A9F017-171B-4006-AEA6-23E3CD100415}"/>
    <pc:docChg chg="undo custSel addSld modSld">
      <pc:chgData name="Pradhumna Gund" userId="2e041a2252395d81" providerId="LiveId" clId="{10A9F017-171B-4006-AEA6-23E3CD100415}" dt="2025-07-14T16:37:30.254" v="1024" actId="313"/>
      <pc:docMkLst>
        <pc:docMk/>
      </pc:docMkLst>
      <pc:sldChg chg="addSp modSp mod">
        <pc:chgData name="Pradhumna Gund" userId="2e041a2252395d81" providerId="LiveId" clId="{10A9F017-171B-4006-AEA6-23E3CD100415}" dt="2025-07-12T18:28:59.251" v="170" actId="123"/>
        <pc:sldMkLst>
          <pc:docMk/>
          <pc:sldMk cId="1213103178" sldId="257"/>
        </pc:sldMkLst>
        <pc:spChg chg="add mod">
          <ac:chgData name="Pradhumna Gund" userId="2e041a2252395d81" providerId="LiveId" clId="{10A9F017-171B-4006-AEA6-23E3CD100415}" dt="2025-07-12T18:28:59.251" v="170" actId="123"/>
          <ac:spMkLst>
            <pc:docMk/>
            <pc:sldMk cId="1213103178" sldId="257"/>
            <ac:spMk id="5" creationId="{EC5CD5F5-57D0-46A6-9863-39AC630F9BDF}"/>
          </ac:spMkLst>
        </pc:spChg>
        <pc:spChg chg="add mod">
          <ac:chgData name="Pradhumna Gund" userId="2e041a2252395d81" providerId="LiveId" clId="{10A9F017-171B-4006-AEA6-23E3CD100415}" dt="2025-07-12T18:21:49.224" v="98" actId="20577"/>
          <ac:spMkLst>
            <pc:docMk/>
            <pc:sldMk cId="1213103178" sldId="257"/>
            <ac:spMk id="6" creationId="{8612C6D8-9C1F-B21D-828C-37C9DDEC1EFE}"/>
          </ac:spMkLst>
        </pc:spChg>
      </pc:sldChg>
      <pc:sldChg chg="addSp modSp mod">
        <pc:chgData name="Pradhumna Gund" userId="2e041a2252395d81" providerId="LiveId" clId="{10A9F017-171B-4006-AEA6-23E3CD100415}" dt="2025-07-12T18:24:52.811" v="134" actId="113"/>
        <pc:sldMkLst>
          <pc:docMk/>
          <pc:sldMk cId="2132417748" sldId="258"/>
        </pc:sldMkLst>
        <pc:spChg chg="add mod">
          <ac:chgData name="Pradhumna Gund" userId="2e041a2252395d81" providerId="LiveId" clId="{10A9F017-171B-4006-AEA6-23E3CD100415}" dt="2025-07-12T18:24:52.811" v="134" actId="113"/>
          <ac:spMkLst>
            <pc:docMk/>
            <pc:sldMk cId="2132417748" sldId="258"/>
            <ac:spMk id="5" creationId="{FB6CE61F-ABEB-34AC-299A-683A0C251C97}"/>
          </ac:spMkLst>
        </pc:spChg>
      </pc:sldChg>
      <pc:sldChg chg="addSp delSp modSp mod">
        <pc:chgData name="Pradhumna Gund" userId="2e041a2252395d81" providerId="LiveId" clId="{10A9F017-171B-4006-AEA6-23E3CD100415}" dt="2025-07-12T18:47:14.959" v="547" actId="20577"/>
        <pc:sldMkLst>
          <pc:docMk/>
          <pc:sldMk cId="1448522689" sldId="259"/>
        </pc:sldMkLst>
        <pc:spChg chg="add mod">
          <ac:chgData name="Pradhumna Gund" userId="2e041a2252395d81" providerId="LiveId" clId="{10A9F017-171B-4006-AEA6-23E3CD100415}" dt="2025-07-12T18:30:47.947" v="205" actId="113"/>
          <ac:spMkLst>
            <pc:docMk/>
            <pc:sldMk cId="1448522689" sldId="259"/>
            <ac:spMk id="6" creationId="{419168EE-FC9D-29F8-E37B-F36EC3C7F6F1}"/>
          </ac:spMkLst>
        </pc:spChg>
        <pc:spChg chg="add mod">
          <ac:chgData name="Pradhumna Gund" userId="2e041a2252395d81" providerId="LiveId" clId="{10A9F017-171B-4006-AEA6-23E3CD100415}" dt="2025-07-12T18:42:19.552" v="407" actId="20577"/>
          <ac:spMkLst>
            <pc:docMk/>
            <pc:sldMk cId="1448522689" sldId="259"/>
            <ac:spMk id="7" creationId="{C4992903-0053-E481-2B7F-D93076F9E31D}"/>
          </ac:spMkLst>
        </pc:spChg>
        <pc:spChg chg="add mod">
          <ac:chgData name="Pradhumna Gund" userId="2e041a2252395d81" providerId="LiveId" clId="{10A9F017-171B-4006-AEA6-23E3CD100415}" dt="2025-07-12T18:47:14.959" v="547" actId="20577"/>
          <ac:spMkLst>
            <pc:docMk/>
            <pc:sldMk cId="1448522689" sldId="259"/>
            <ac:spMk id="14" creationId="{0AEECCE6-A206-20CF-CC95-90B534953938}"/>
          </ac:spMkLst>
        </pc:spChg>
        <pc:picChg chg="mod">
          <ac:chgData name="Pradhumna Gund" userId="2e041a2252395d81" providerId="LiveId" clId="{10A9F017-171B-4006-AEA6-23E3CD100415}" dt="2025-07-12T18:43:03.889" v="414" actId="1076"/>
          <ac:picMkLst>
            <pc:docMk/>
            <pc:sldMk cId="1448522689" sldId="259"/>
            <ac:picMk id="4" creationId="{F51156CB-36AC-D795-26A0-F52FDD4783E4}"/>
          </ac:picMkLst>
        </pc:picChg>
        <pc:picChg chg="add mod">
          <ac:chgData name="Pradhumna Gund" userId="2e041a2252395d81" providerId="LiveId" clId="{10A9F017-171B-4006-AEA6-23E3CD100415}" dt="2025-07-12T18:42:57.224" v="413" actId="14100"/>
          <ac:picMkLst>
            <pc:docMk/>
            <pc:sldMk cId="1448522689" sldId="259"/>
            <ac:picMk id="9" creationId="{37038A22-75AB-5936-7356-2954C6E228C6}"/>
          </ac:picMkLst>
        </pc:picChg>
        <pc:picChg chg="add mod">
          <ac:chgData name="Pradhumna Gund" userId="2e041a2252395d81" providerId="LiveId" clId="{10A9F017-171B-4006-AEA6-23E3CD100415}" dt="2025-07-12T18:44:17.415" v="418" actId="1076"/>
          <ac:picMkLst>
            <pc:docMk/>
            <pc:sldMk cId="1448522689" sldId="259"/>
            <ac:picMk id="13" creationId="{F6EABE40-D19F-8565-4BC8-ACAB7879AB84}"/>
          </ac:picMkLst>
        </pc:picChg>
      </pc:sldChg>
      <pc:sldChg chg="addSp delSp modSp mod">
        <pc:chgData name="Pradhumna Gund" userId="2e041a2252395d81" providerId="LiveId" clId="{10A9F017-171B-4006-AEA6-23E3CD100415}" dt="2025-07-12T18:55:34.520" v="827" actId="1076"/>
        <pc:sldMkLst>
          <pc:docMk/>
          <pc:sldMk cId="3598343767" sldId="260"/>
        </pc:sldMkLst>
        <pc:spChg chg="add mod">
          <ac:chgData name="Pradhumna Gund" userId="2e041a2252395d81" providerId="LiveId" clId="{10A9F017-171B-4006-AEA6-23E3CD100415}" dt="2025-07-12T18:48:21.402" v="614" actId="20577"/>
          <ac:spMkLst>
            <pc:docMk/>
            <pc:sldMk cId="3598343767" sldId="260"/>
            <ac:spMk id="6" creationId="{9068FD3E-3B11-FDD0-8283-93F8DE517367}"/>
          </ac:spMkLst>
        </pc:spChg>
        <pc:spChg chg="add mod">
          <ac:chgData name="Pradhumna Gund" userId="2e041a2252395d81" providerId="LiveId" clId="{10A9F017-171B-4006-AEA6-23E3CD100415}" dt="2025-07-12T18:55:32.848" v="826" actId="1076"/>
          <ac:spMkLst>
            <pc:docMk/>
            <pc:sldMk cId="3598343767" sldId="260"/>
            <ac:spMk id="15" creationId="{8FC16F79-CD60-E969-2137-C8179D358966}"/>
          </ac:spMkLst>
        </pc:spChg>
        <pc:picChg chg="mod">
          <ac:chgData name="Pradhumna Gund" userId="2e041a2252395d81" providerId="LiveId" clId="{10A9F017-171B-4006-AEA6-23E3CD100415}" dt="2025-07-12T18:49:05.056" v="620" actId="1076"/>
          <ac:picMkLst>
            <pc:docMk/>
            <pc:sldMk cId="3598343767" sldId="260"/>
            <ac:picMk id="4" creationId="{F51156CB-36AC-D795-26A0-F52FDD4783E4}"/>
          </ac:picMkLst>
        </pc:picChg>
        <pc:picChg chg="add mod">
          <ac:chgData name="Pradhumna Gund" userId="2e041a2252395d81" providerId="LiveId" clId="{10A9F017-171B-4006-AEA6-23E3CD100415}" dt="2025-07-12T18:55:34.520" v="827" actId="1076"/>
          <ac:picMkLst>
            <pc:docMk/>
            <pc:sldMk cId="3598343767" sldId="260"/>
            <ac:picMk id="12" creationId="{FF653D22-DFDC-18E1-C36B-1C2F0EABCB83}"/>
          </ac:picMkLst>
        </pc:picChg>
      </pc:sldChg>
      <pc:sldChg chg="addSp delSp modSp mod">
        <pc:chgData name="Pradhumna Gund" userId="2e041a2252395d81" providerId="LiveId" clId="{10A9F017-171B-4006-AEA6-23E3CD100415}" dt="2025-07-12T18:58:38.058" v="899" actId="14100"/>
        <pc:sldMkLst>
          <pc:docMk/>
          <pc:sldMk cId="1235328755" sldId="261"/>
        </pc:sldMkLst>
        <pc:spChg chg="add mod">
          <ac:chgData name="Pradhumna Gund" userId="2e041a2252395d81" providerId="LiveId" clId="{10A9F017-171B-4006-AEA6-23E3CD100415}" dt="2025-07-12T18:57:52.873" v="890" actId="1076"/>
          <ac:spMkLst>
            <pc:docMk/>
            <pc:sldMk cId="1235328755" sldId="261"/>
            <ac:spMk id="6" creationId="{97754BDA-BCBC-B430-A221-499116AA5E50}"/>
          </ac:spMkLst>
        </pc:spChg>
        <pc:picChg chg="mod">
          <ac:chgData name="Pradhumna Gund" userId="2e041a2252395d81" providerId="LiveId" clId="{10A9F017-171B-4006-AEA6-23E3CD100415}" dt="2025-07-12T18:58:08.649" v="893" actId="1076"/>
          <ac:picMkLst>
            <pc:docMk/>
            <pc:sldMk cId="1235328755" sldId="261"/>
            <ac:picMk id="4" creationId="{F51156CB-36AC-D795-26A0-F52FDD4783E4}"/>
          </ac:picMkLst>
        </pc:picChg>
        <pc:picChg chg="add mod">
          <ac:chgData name="Pradhumna Gund" userId="2e041a2252395d81" providerId="LiveId" clId="{10A9F017-171B-4006-AEA6-23E3CD100415}" dt="2025-07-12T18:58:38.058" v="899" actId="14100"/>
          <ac:picMkLst>
            <pc:docMk/>
            <pc:sldMk cId="1235328755" sldId="261"/>
            <ac:picMk id="13" creationId="{7EEA435C-E9F7-4DD2-7659-B812F4981AB1}"/>
          </ac:picMkLst>
        </pc:picChg>
      </pc:sldChg>
      <pc:sldChg chg="addSp delSp modSp mod">
        <pc:chgData name="Pradhumna Gund" userId="2e041a2252395d81" providerId="LiveId" clId="{10A9F017-171B-4006-AEA6-23E3CD100415}" dt="2025-07-14T16:37:30.254" v="1024" actId="313"/>
        <pc:sldMkLst>
          <pc:docMk/>
          <pc:sldMk cId="1943811001" sldId="262"/>
        </pc:sldMkLst>
        <pc:spChg chg="add mod">
          <ac:chgData name="Pradhumna Gund" userId="2e041a2252395d81" providerId="LiveId" clId="{10A9F017-171B-4006-AEA6-23E3CD100415}" dt="2025-07-14T16:37:30.254" v="1024" actId="313"/>
          <ac:spMkLst>
            <pc:docMk/>
            <pc:sldMk cId="1943811001" sldId="262"/>
            <ac:spMk id="5" creationId="{915316AB-3D60-1B36-FD1C-E6A34172055D}"/>
          </ac:spMkLst>
        </pc:spChg>
        <pc:spChg chg="add mod">
          <ac:chgData name="Pradhumna Gund" userId="2e041a2252395d81" providerId="LiveId" clId="{10A9F017-171B-4006-AEA6-23E3CD100415}" dt="2025-07-12T19:07:35.296" v="967" actId="1076"/>
          <ac:spMkLst>
            <pc:docMk/>
            <pc:sldMk cId="1943811001" sldId="262"/>
            <ac:spMk id="10" creationId="{8390B6E9-9B5D-D9A0-D8A1-181CFAF85629}"/>
          </ac:spMkLst>
        </pc:spChg>
      </pc:sldChg>
      <pc:sldChg chg="addSp modSp add mod">
        <pc:chgData name="Pradhumna Gund" userId="2e041a2252395d81" providerId="LiveId" clId="{10A9F017-171B-4006-AEA6-23E3CD100415}" dt="2025-07-12T18:30:23.217" v="187" actId="1076"/>
        <pc:sldMkLst>
          <pc:docMk/>
          <pc:sldMk cId="575451784" sldId="263"/>
        </pc:sldMkLst>
        <pc:spChg chg="add mod">
          <ac:chgData name="Pradhumna Gund" userId="2e041a2252395d81" providerId="LiveId" clId="{10A9F017-171B-4006-AEA6-23E3CD100415}" dt="2025-07-12T18:30:18.984" v="186" actId="1076"/>
          <ac:spMkLst>
            <pc:docMk/>
            <pc:sldMk cId="575451784" sldId="263"/>
            <ac:spMk id="5" creationId="{D4D9D0E9-BDF5-C17A-FCD7-29014643E678}"/>
          </ac:spMkLst>
        </pc:spChg>
        <pc:spChg chg="mod">
          <ac:chgData name="Pradhumna Gund" userId="2e041a2252395d81" providerId="LiveId" clId="{10A9F017-171B-4006-AEA6-23E3CD100415}" dt="2025-07-12T18:30:23.217" v="187" actId="1076"/>
          <ac:spMkLst>
            <pc:docMk/>
            <pc:sldMk cId="575451784" sldId="263"/>
            <ac:spMk id="6" creationId="{20D7448D-6F39-672F-1C75-0114D4ECDED2}"/>
          </ac:spMkLst>
        </pc:spChg>
      </pc:sldChg>
      <pc:sldChg chg="addSp modSp new mod">
        <pc:chgData name="Pradhumna Gund" userId="2e041a2252395d81" providerId="LiveId" clId="{10A9F017-171B-4006-AEA6-23E3CD100415}" dt="2025-07-12T19:09:37.873" v="1023" actId="1076"/>
        <pc:sldMkLst>
          <pc:docMk/>
          <pc:sldMk cId="1022175666" sldId="264"/>
        </pc:sldMkLst>
        <pc:spChg chg="add mod">
          <ac:chgData name="Pradhumna Gund" userId="2e041a2252395d81" providerId="LiveId" clId="{10A9F017-171B-4006-AEA6-23E3CD100415}" dt="2025-07-12T19:09:37.873" v="1023" actId="1076"/>
          <ac:spMkLst>
            <pc:docMk/>
            <pc:sldMk cId="1022175666" sldId="264"/>
            <ac:spMk id="6" creationId="{B9B0733D-3564-D675-AF7B-31434CA8093F}"/>
          </ac:spMkLst>
        </pc:spChg>
        <pc:picChg chg="add mod">
          <ac:chgData name="Pradhumna Gund" userId="2e041a2252395d81" providerId="LiveId" clId="{10A9F017-171B-4006-AEA6-23E3CD100415}" dt="2025-07-12T19:07:56.400" v="969"/>
          <ac:picMkLst>
            <pc:docMk/>
            <pc:sldMk cId="1022175666" sldId="264"/>
            <ac:picMk id="4" creationId="{F34BDC81-E178-FDF6-FFD2-67F1639510CD}"/>
          </ac:picMkLst>
        </pc:picChg>
      </pc:sldChg>
      <pc:sldChg chg="addSp modSp new">
        <pc:chgData name="Pradhumna Gund" userId="2e041a2252395d81" providerId="LiveId" clId="{10A9F017-171B-4006-AEA6-23E3CD100415}" dt="2025-07-12T19:08:06.478" v="977"/>
        <pc:sldMkLst>
          <pc:docMk/>
          <pc:sldMk cId="2222548487" sldId="265"/>
        </pc:sldMkLst>
        <pc:picChg chg="add mod">
          <ac:chgData name="Pradhumna Gund" userId="2e041a2252395d81" providerId="LiveId" clId="{10A9F017-171B-4006-AEA6-23E3CD100415}" dt="2025-07-12T19:08:06.478" v="977"/>
          <ac:picMkLst>
            <pc:docMk/>
            <pc:sldMk cId="2222548487" sldId="265"/>
            <ac:picMk id="4" creationId="{6793A8AB-56CF-142D-504F-98DFB8C5AD36}"/>
          </ac:picMkLst>
        </pc:picChg>
      </pc:sldChg>
      <pc:sldChg chg="addSp modSp new">
        <pc:chgData name="Pradhumna Gund" userId="2e041a2252395d81" providerId="LiveId" clId="{10A9F017-171B-4006-AEA6-23E3CD100415}" dt="2025-07-12T19:08:07.738" v="978"/>
        <pc:sldMkLst>
          <pc:docMk/>
          <pc:sldMk cId="636170322" sldId="266"/>
        </pc:sldMkLst>
        <pc:picChg chg="add mod">
          <ac:chgData name="Pradhumna Gund" userId="2e041a2252395d81" providerId="LiveId" clId="{10A9F017-171B-4006-AEA6-23E3CD100415}" dt="2025-07-12T19:08:07.738" v="978"/>
          <ac:picMkLst>
            <pc:docMk/>
            <pc:sldMk cId="636170322" sldId="266"/>
            <ac:picMk id="4" creationId="{BB996A2B-2E11-4982-5D96-6E2DAC41451F}"/>
          </ac:picMkLst>
        </pc:picChg>
      </pc:sldChg>
      <pc:sldChg chg="addSp modSp new">
        <pc:chgData name="Pradhumna Gund" userId="2e041a2252395d81" providerId="LiveId" clId="{10A9F017-171B-4006-AEA6-23E3CD100415}" dt="2025-07-12T19:08:08.877" v="979"/>
        <pc:sldMkLst>
          <pc:docMk/>
          <pc:sldMk cId="1376404261" sldId="267"/>
        </pc:sldMkLst>
        <pc:picChg chg="add mod">
          <ac:chgData name="Pradhumna Gund" userId="2e041a2252395d81" providerId="LiveId" clId="{10A9F017-171B-4006-AEA6-23E3CD100415}" dt="2025-07-12T19:08:08.877" v="979"/>
          <ac:picMkLst>
            <pc:docMk/>
            <pc:sldMk cId="1376404261" sldId="267"/>
            <ac:picMk id="4" creationId="{6DD5DB3C-EF31-8E23-9763-1FA0ED39196D}"/>
          </ac:picMkLst>
        </pc:picChg>
      </pc:sldChg>
      <pc:sldChg chg="addSp modSp new">
        <pc:chgData name="Pradhumna Gund" userId="2e041a2252395d81" providerId="LiveId" clId="{10A9F017-171B-4006-AEA6-23E3CD100415}" dt="2025-07-12T19:08:09.857" v="980"/>
        <pc:sldMkLst>
          <pc:docMk/>
          <pc:sldMk cId="3640617838" sldId="268"/>
        </pc:sldMkLst>
        <pc:picChg chg="add mod">
          <ac:chgData name="Pradhumna Gund" userId="2e041a2252395d81" providerId="LiveId" clId="{10A9F017-171B-4006-AEA6-23E3CD100415}" dt="2025-07-12T19:08:09.857" v="980"/>
          <ac:picMkLst>
            <pc:docMk/>
            <pc:sldMk cId="3640617838" sldId="268"/>
            <ac:picMk id="4" creationId="{F425F17D-3D48-C28F-ACF1-57955771FA72}"/>
          </ac:picMkLst>
        </pc:picChg>
      </pc:sldChg>
      <pc:sldChg chg="addSp modSp new">
        <pc:chgData name="Pradhumna Gund" userId="2e041a2252395d81" providerId="LiveId" clId="{10A9F017-171B-4006-AEA6-23E3CD100415}" dt="2025-07-12T19:08:10.711" v="981"/>
        <pc:sldMkLst>
          <pc:docMk/>
          <pc:sldMk cId="73708234" sldId="269"/>
        </pc:sldMkLst>
        <pc:picChg chg="add mod">
          <ac:chgData name="Pradhumna Gund" userId="2e041a2252395d81" providerId="LiveId" clId="{10A9F017-171B-4006-AEA6-23E3CD100415}" dt="2025-07-12T19:08:10.711" v="981"/>
          <ac:picMkLst>
            <pc:docMk/>
            <pc:sldMk cId="73708234" sldId="269"/>
            <ac:picMk id="4" creationId="{482E0B87-308D-1BA5-6D1D-A47EB588FABE}"/>
          </ac:picMkLst>
        </pc:picChg>
      </pc:sldChg>
      <pc:sldChg chg="addSp modSp new">
        <pc:chgData name="Pradhumna Gund" userId="2e041a2252395d81" providerId="LiveId" clId="{10A9F017-171B-4006-AEA6-23E3CD100415}" dt="2025-07-12T19:08:12.793" v="982"/>
        <pc:sldMkLst>
          <pc:docMk/>
          <pc:sldMk cId="196239783" sldId="270"/>
        </pc:sldMkLst>
        <pc:picChg chg="add mod">
          <ac:chgData name="Pradhumna Gund" userId="2e041a2252395d81" providerId="LiveId" clId="{10A9F017-171B-4006-AEA6-23E3CD100415}" dt="2025-07-12T19:08:12.793" v="982"/>
          <ac:picMkLst>
            <pc:docMk/>
            <pc:sldMk cId="196239783" sldId="270"/>
            <ac:picMk id="4" creationId="{528E3172-69AC-3B22-6AF1-234567D840A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7013F-A7F2-4051-A62A-3F0453ADF389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B5323-C52F-4025-A158-E9D33E7BAB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688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duplicate or irrelevant data.</a:t>
            </a:r>
          </a:p>
          <a:p>
            <a:r>
              <a:rPr lang="en-US" dirty="0"/>
              <a:t>Handle missing or incorrect values.</a:t>
            </a:r>
          </a:p>
          <a:p>
            <a:r>
              <a:rPr lang="en-US" dirty="0"/>
              <a:t>Convert data types (e.g., text to numbers).</a:t>
            </a:r>
          </a:p>
          <a:p>
            <a:r>
              <a:rPr lang="en-US" dirty="0"/>
              <a:t>Normalize or standardize fields if needed.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B5323-C52F-4025-A158-E9D33E7BAB26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183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9319-8C70-3214-5D96-838D81ABA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87AFC-3D2A-DAC9-D8C0-0C30BAFCD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0E2D3-B5F4-4881-EB52-4C743718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B93-2F73-433D-924B-660EE51BF0AB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6FE67-7C86-F704-D16D-EA586434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3D953-524B-8146-311D-63BB7F397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94C5-8C9C-48DE-AE53-41E58E987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91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3729-7788-8BC5-FDA7-E730D47D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CD4643-7255-2B8E-C26E-578588827C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68689-E50C-3451-89BA-6B109318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B93-2F73-433D-924B-660EE51BF0AB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33B57-22FB-D50C-1357-32EF7413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E565F-A6DA-D0CB-8262-5EB9EF6C7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94C5-8C9C-48DE-AE53-41E58E987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59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059BC7-5B27-2FDC-007D-ADA28ED85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C9E935-1ECD-097F-F7C0-F27A88307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DE634-5696-9569-68F6-E6683D6AC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B93-2F73-433D-924B-660EE51BF0AB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DD1AA-F939-CA91-50D4-EF9D3C4AF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F14A3-8558-6776-4D3A-09C997F96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94C5-8C9C-48DE-AE53-41E58E987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098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2B744-5545-227F-B34E-2C70B2B1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9703-EFC2-C612-7A9F-16C65812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F4886-2054-AE9B-0DF1-BB38F384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B93-2F73-433D-924B-660EE51BF0AB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7C37F-4218-D4F0-0569-8D5FFD5AD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A2BB6-A169-5F4D-7D35-3E0411C9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94C5-8C9C-48DE-AE53-41E58E987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701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E500-98C6-0C87-B643-1DBB73844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E8492-ABD8-CAD8-9D85-C7F30371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3283B-FE40-6E66-2138-933D685B4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B93-2F73-433D-924B-660EE51BF0AB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7C397-8DC2-4490-34D9-43E09695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51D78-06D8-1389-A475-86856EA9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94C5-8C9C-48DE-AE53-41E58E987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89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BEAF4-3D6D-C886-45E2-551345751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B9C3D-8704-3D38-5A35-ADC714B3F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E41D4-5A10-B7B2-1A52-4B521C9BA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7211B-C9A7-5DE6-2DB6-73FEDFE77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B93-2F73-433D-924B-660EE51BF0AB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CA3AA-81E1-F737-BF70-EADEB0A50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C4550-F6DF-5B1F-B356-320DB5164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94C5-8C9C-48DE-AE53-41E58E987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227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38F4-29BF-969B-E529-0A75D4C1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6F2B5-C292-8822-5C5D-9A995DA95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DE402-3DE9-A99D-EF38-EFAC76CCA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3A1CA-F4E1-E9AE-232D-461B51DED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EDB697-0065-31B8-DCCA-DA26792D3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2782F2-0AC3-9065-98E4-F907D94F3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B93-2F73-433D-924B-660EE51BF0AB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2187B0-772C-C42B-48B0-A55BB275E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ADEC87-7F1C-0B40-8A0F-21C7E0B4B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94C5-8C9C-48DE-AE53-41E58E987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203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40BF0-4DCD-D4A5-88FD-A513FB93D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D184B6-A0EB-8A4D-A269-4577D9989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B93-2F73-433D-924B-660EE51BF0AB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05991-0B87-255C-064A-403F3AC4A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68213-92C3-170A-6D7F-883C1E282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94C5-8C9C-48DE-AE53-41E58E987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71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911B7D-4F17-A7BE-3879-5E51B6831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B93-2F73-433D-924B-660EE51BF0AB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5D62D-D635-BA23-AB54-BC2FBE085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5031C-8E5C-E70E-45E7-C4D9CEC7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94C5-8C9C-48DE-AE53-41E58E987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909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80C25-E95F-DE89-612F-34E0EB64F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0532-F519-F8D7-B750-D8B17E3E0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53FA6-50A2-21BA-2833-22484DDA5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4FCD1-C3E4-BE79-8F7A-2CA6E5DE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B93-2F73-433D-924B-660EE51BF0AB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F4FE97-708A-F561-115E-8D92B23CE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DB8B1-2516-D0C7-802D-75F54B5B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94C5-8C9C-48DE-AE53-41E58E987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568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34D8C-C432-C2ED-2391-49EF05366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75809-C8D1-0A2D-9DEF-6FDE5676F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3F5B2-1636-52FC-1517-EB83F54E9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76FF0-489E-8E24-B395-3233ABBFE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B93-2F73-433D-924B-660EE51BF0AB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91B98-8B90-CC85-695F-8E31F8D06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7C0FF-A34D-72A2-5B4E-8076E52A9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94C5-8C9C-48DE-AE53-41E58E987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1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111FC-DAC5-7E80-C84C-841413B2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32D9F-D157-0E36-6B75-2E20A8C45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6D362-C4F4-0319-B392-DB8773EB9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1EB93-2F73-433D-924B-660EE51BF0AB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B03EC-3072-ACFA-0487-6238F58ED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5771C-B049-6163-FED6-105A37311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F94C5-8C9C-48DE-AE53-41E58E987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27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E4DD-BB43-F9D6-660A-B5D9727CD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E174B-6FF7-8981-C79A-8D0612750E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FD3B0-6369-641F-BC2A-3C5073D16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84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767A-A7AE-7EE4-CF30-58F2B42BF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F309-D27E-5422-21B6-75EC62965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3A8AB-56CF-142D-504F-98DFB8C5A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9B98C9-AF01-A352-1124-ECEFF359FFA1}"/>
              </a:ext>
            </a:extLst>
          </p:cNvPr>
          <p:cNvSpPr txBox="1"/>
          <p:nvPr/>
        </p:nvSpPr>
        <p:spPr>
          <a:xfrm>
            <a:off x="707922" y="1130710"/>
            <a:ext cx="106458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Import data in power bi and do transformation is done through ‘power query’.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Made some calculate measures like, batting strike rate, bowling strike rate, and many more.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This measure used for making visuals.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E-R model in this making relationships between the tables.</a:t>
            </a:r>
          </a:p>
        </p:txBody>
      </p:sp>
    </p:spTree>
    <p:extLst>
      <p:ext uri="{BB962C8B-B14F-4D97-AF65-F5344CB8AC3E}">
        <p14:creationId xmlns:p14="http://schemas.microsoft.com/office/powerpoint/2010/main" val="222254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DE75-6980-172F-00CB-70B96762B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5F17D-3D48-C28F-ACF1-57955771F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862A1B-C05D-AE85-979D-C93A5CF581B1}"/>
              </a:ext>
            </a:extLst>
          </p:cNvPr>
          <p:cNvSpPr txBox="1"/>
          <p:nvPr/>
        </p:nvSpPr>
        <p:spPr>
          <a:xfrm>
            <a:off x="1209367" y="365125"/>
            <a:ext cx="908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</a:rPr>
              <a:t>Measures Created Using DAX</a:t>
            </a:r>
            <a:endParaRPr lang="en-IN" sz="4800" b="1" dirty="0">
              <a:solidFill>
                <a:schemeClr val="accent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BBC910-0DCA-8E51-896A-2C37D3876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36" y="1395720"/>
            <a:ext cx="2810267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1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996A2B-2E11-4982-5D96-6E2DAC414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7BD873-91FB-EBA6-1E8B-5BDA9D816B59}"/>
              </a:ext>
            </a:extLst>
          </p:cNvPr>
          <p:cNvSpPr txBox="1"/>
          <p:nvPr/>
        </p:nvSpPr>
        <p:spPr>
          <a:xfrm>
            <a:off x="838200" y="365125"/>
            <a:ext cx="9583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E-R Model</a:t>
            </a:r>
            <a:endParaRPr lang="en-IN" sz="4800" dirty="0">
              <a:solidFill>
                <a:schemeClr val="accent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E5994B-7F64-764D-AC6B-123602E82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19" y="1196122"/>
            <a:ext cx="10726994" cy="483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70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6CED-36BC-FA04-4811-4C5696EE1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2D484-0B98-9744-5D18-E132A3DDE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5DB3C-EF31-8E23-9763-1FA0ED391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D8116E-DC8D-732C-9CE1-B39A747AB9ED}"/>
              </a:ext>
            </a:extLst>
          </p:cNvPr>
          <p:cNvSpPr txBox="1"/>
          <p:nvPr/>
        </p:nvSpPr>
        <p:spPr>
          <a:xfrm>
            <a:off x="176981" y="2416943"/>
            <a:ext cx="11838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2"/>
                </a:solidFill>
              </a:rPr>
              <a:t>Let’s move towards the reports made.</a:t>
            </a:r>
            <a:endParaRPr lang="en-IN" sz="5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404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4AF78-A565-D83F-7609-7DFB8593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4CD2E-FB94-CD93-17E1-0F2AC8E0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8CE71-955B-422F-32F3-3CBC96D2D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D159D-DE99-FFCB-DE12-78BB24C2A861}"/>
              </a:ext>
            </a:extLst>
          </p:cNvPr>
          <p:cNvSpPr txBox="1"/>
          <p:nvPr/>
        </p:nvSpPr>
        <p:spPr>
          <a:xfrm>
            <a:off x="491613" y="196909"/>
            <a:ext cx="962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</a:rPr>
              <a:t>First report created</a:t>
            </a:r>
            <a:endParaRPr lang="en-IN" sz="4800" b="1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B0A25-2A4A-A67C-0ACE-2A5EC7A2A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3729"/>
            <a:ext cx="12192000" cy="570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03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0D621-0125-65E1-7124-B1670FA9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2001-A064-1AF4-78E0-B25FA05E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44EC6-058E-39DA-0279-F9845BDC5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A4C26-5394-3A3C-43F5-E4F7114BC6AC}"/>
              </a:ext>
            </a:extLst>
          </p:cNvPr>
          <p:cNvSpPr txBox="1"/>
          <p:nvPr/>
        </p:nvSpPr>
        <p:spPr>
          <a:xfrm>
            <a:off x="838200" y="2143432"/>
            <a:ext cx="10390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2"/>
                </a:solidFill>
              </a:rPr>
              <a:t>Now moves towards the prediction reports.</a:t>
            </a:r>
            <a:endParaRPr lang="en-IN" sz="5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333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EB0A6-17F2-CFBC-7C2A-C94CA18AB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39C4E-960A-9C37-FA44-F69DE46D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034D3-BB21-6D05-2F95-52C20C383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A126F-EC8D-8B76-0DC6-2948F11D036B}"/>
              </a:ext>
            </a:extLst>
          </p:cNvPr>
          <p:cNvSpPr txBox="1"/>
          <p:nvPr/>
        </p:nvSpPr>
        <p:spPr>
          <a:xfrm>
            <a:off x="344128" y="70157"/>
            <a:ext cx="11533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</a:rPr>
              <a:t>Wicket-keeper selection</a:t>
            </a:r>
            <a:endParaRPr lang="en-IN" sz="4800" b="1" dirty="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19D883-854C-8A2D-F135-CB4581F84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890170"/>
            <a:ext cx="12044516" cy="589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90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A25D8-3DF5-053B-CCA0-A5FE9DD8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9DF6-4485-5004-2469-E6AF6089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C9D1A-BEEB-6B09-0BA6-87704B01D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C04BFE-D5D7-10F8-1DD7-B82988345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73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BBEB6-2D17-6564-9D37-CDBE4AF25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4EB2-5214-B57C-F26A-15F71A813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41984-5DE4-9A52-9786-B3FA0A0EC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C8803-D935-9A75-36D1-615AD95E1474}"/>
              </a:ext>
            </a:extLst>
          </p:cNvPr>
          <p:cNvSpPr txBox="1"/>
          <p:nvPr/>
        </p:nvSpPr>
        <p:spPr>
          <a:xfrm>
            <a:off x="838200" y="10323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</a:rPr>
              <a:t>Batsman selection</a:t>
            </a:r>
            <a:endParaRPr lang="en-IN" sz="4800" b="1" dirty="0">
              <a:solidFill>
                <a:schemeClr val="accent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9E57AD-3DBC-72E9-A7D7-075995DA3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" y="1037475"/>
            <a:ext cx="12075242" cy="57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22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316AE-8A82-CE28-2903-FA195480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E0B87-308D-1BA5-6D1D-A47EB588F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EE9572-9ED1-3184-B47E-75B655A56022}"/>
              </a:ext>
            </a:extLst>
          </p:cNvPr>
          <p:cNvSpPr txBox="1"/>
          <p:nvPr/>
        </p:nvSpPr>
        <p:spPr>
          <a:xfrm>
            <a:off x="838200" y="140365"/>
            <a:ext cx="10193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</a:rPr>
              <a:t>All-rounder selection</a:t>
            </a:r>
            <a:endParaRPr lang="en-IN" sz="4800" b="1" dirty="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9DF621-E4A7-E724-8591-6BC15AE30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2" y="893402"/>
            <a:ext cx="11995355" cy="58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B734-C479-043E-1160-2CBD5597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749B8-4EFC-A85C-018E-1BC7D4332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156CB-36AC-D795-26A0-F52FDD478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CD5F5-57D0-46A6-9863-39AC630F9BDF}"/>
              </a:ext>
            </a:extLst>
          </p:cNvPr>
          <p:cNvSpPr txBox="1"/>
          <p:nvPr/>
        </p:nvSpPr>
        <p:spPr>
          <a:xfrm>
            <a:off x="1484671" y="365125"/>
            <a:ext cx="926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>
                <a:solidFill>
                  <a:schemeClr val="accent4"/>
                </a:solidFill>
              </a:rPr>
              <a:t>Problem Statement</a:t>
            </a:r>
            <a:endParaRPr lang="en-IN" sz="4800" b="1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2C6D8-9C1F-B21D-828C-37C9DDEC1EFE}"/>
              </a:ext>
            </a:extLst>
          </p:cNvPr>
          <p:cNvSpPr txBox="1"/>
          <p:nvPr/>
        </p:nvSpPr>
        <p:spPr>
          <a:xfrm>
            <a:off x="707922" y="1476117"/>
            <a:ext cx="1064587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Selecting the best 11 players manually is difficult. There are multiple factors like recent form, past performance, team balance, and match conditions that influence selection.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2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 Requires detailed performance analysis. A fantasy team should be based on an in-depth analysis of batting, bowling.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2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 Our project automates team selection using Power BI and. DAX This project uses Power BI dashboards and DAX formulas to filter and rank players automatically.</a:t>
            </a:r>
            <a:endParaRPr lang="en-IN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103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8AF74-81AB-0AEF-2AF3-9690661E1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E3172-69AC-3B22-6AF1-234567D84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F53FD6-99BD-AA47-69E6-6F07B21EF023}"/>
              </a:ext>
            </a:extLst>
          </p:cNvPr>
          <p:cNvSpPr txBox="1"/>
          <p:nvPr/>
        </p:nvSpPr>
        <p:spPr>
          <a:xfrm>
            <a:off x="759542" y="-15739"/>
            <a:ext cx="10105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</a:rPr>
              <a:t>Bowlers selection</a:t>
            </a:r>
            <a:endParaRPr lang="en-IN" sz="4800" b="1" dirty="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E4F062-0BD6-FF7B-EC72-1C2DD9BB2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889000"/>
            <a:ext cx="12005188" cy="58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9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4085A-8592-4016-E3F8-3EEE257B9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5D03B-551F-C6EE-6F12-235294EDE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93961-D5C6-B666-8F29-BE52C1A38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2E6F7-C086-A450-B8DF-29EC1AFD2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1D561D-E3D2-9D36-4240-3D7C5CDE3B89}"/>
              </a:ext>
            </a:extLst>
          </p:cNvPr>
          <p:cNvSpPr txBox="1"/>
          <p:nvPr/>
        </p:nvSpPr>
        <p:spPr>
          <a:xfrm>
            <a:off x="1715729" y="2828281"/>
            <a:ext cx="8760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4"/>
                </a:solidFill>
              </a:rPr>
              <a:t>Thankyou</a:t>
            </a:r>
            <a:endParaRPr lang="en-IN" sz="6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9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15065-D6E9-FDA3-759B-BE470FABB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FABA9-EB37-FAFD-D3CA-3F783017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34B5-4EF5-38E5-581B-A141E7655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8176A-DE0C-E144-1104-EC1D2D099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7448D-6F39-672F-1C75-0114D4ECDED2}"/>
              </a:ext>
            </a:extLst>
          </p:cNvPr>
          <p:cNvSpPr txBox="1"/>
          <p:nvPr/>
        </p:nvSpPr>
        <p:spPr>
          <a:xfrm>
            <a:off x="698090" y="534350"/>
            <a:ext cx="10009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>
                <a:solidFill>
                  <a:schemeClr val="accent2"/>
                </a:solidFill>
              </a:rPr>
              <a:t>Objectives</a:t>
            </a:r>
            <a:endParaRPr lang="en-IN" sz="48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9D0E9-BDF5-C17A-FCD7-29014643E678}"/>
              </a:ext>
            </a:extLst>
          </p:cNvPr>
          <p:cNvSpPr txBox="1"/>
          <p:nvPr/>
        </p:nvSpPr>
        <p:spPr>
          <a:xfrm>
            <a:off x="698090" y="2172681"/>
            <a:ext cx="1051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Analyze historical IPL data to find top performers.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Visualize performance trends for players and teams.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Suggest an optimized "dream team" based on consistency and contribution.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45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B734-C479-043E-1160-2CBD5597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749B8-4EFC-A85C-018E-1BC7D4332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156CB-36AC-D795-26A0-F52FDD478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6CE61F-ABEB-34AC-299A-683A0C251C97}"/>
              </a:ext>
            </a:extLst>
          </p:cNvPr>
          <p:cNvSpPr txBox="1"/>
          <p:nvPr/>
        </p:nvSpPr>
        <p:spPr>
          <a:xfrm>
            <a:off x="1268361" y="2505670"/>
            <a:ext cx="9655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2"/>
                </a:solidFill>
              </a:rPr>
              <a:t>Data Collection Process</a:t>
            </a:r>
            <a:endParaRPr lang="en-IN" sz="5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417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B734-C479-043E-1160-2CBD5597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038A22-75AB-5936-7356-2954C6E22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15" y="3739041"/>
            <a:ext cx="3976011" cy="243087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1156CB-36AC-D795-26A0-F52FDD47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168EE-FC9D-29F8-E37B-F36EC3C7F6F1}"/>
              </a:ext>
            </a:extLst>
          </p:cNvPr>
          <p:cNvSpPr txBox="1"/>
          <p:nvPr/>
        </p:nvSpPr>
        <p:spPr>
          <a:xfrm>
            <a:off x="688258" y="668594"/>
            <a:ext cx="10009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</a:rPr>
              <a:t>Collection of data</a:t>
            </a:r>
            <a:endParaRPr lang="en-IN" sz="4800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92903-0053-E481-2B7F-D93076F9E31D}"/>
              </a:ext>
            </a:extLst>
          </p:cNvPr>
          <p:cNvSpPr txBox="1"/>
          <p:nvPr/>
        </p:nvSpPr>
        <p:spPr>
          <a:xfrm>
            <a:off x="757084" y="1946787"/>
            <a:ext cx="10596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Data collected using Excel from ESPNcricinfo.</a:t>
            </a: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Step of collection Open Excel new sheet, there we had Ribbon tabs where we have Data tab.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ABE40-D19F-8565-4BC8-ACAB7879A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65" y="3739041"/>
            <a:ext cx="6639852" cy="15146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EECCE6-A206-20CF-CC95-90B534953938}"/>
              </a:ext>
            </a:extLst>
          </p:cNvPr>
          <p:cNvSpPr txBox="1"/>
          <p:nvPr/>
        </p:nvSpPr>
        <p:spPr>
          <a:xfrm>
            <a:off x="757085" y="5506065"/>
            <a:ext cx="105967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Here in data tab we have tab as ‘From Web’, so from there we had got the data.</a:t>
            </a:r>
          </a:p>
        </p:txBody>
      </p:sp>
    </p:spTree>
    <p:extLst>
      <p:ext uri="{BB962C8B-B14F-4D97-AF65-F5344CB8AC3E}">
        <p14:creationId xmlns:p14="http://schemas.microsoft.com/office/powerpoint/2010/main" val="144852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B734-C479-043E-1160-2CBD5597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156CB-36AC-D795-26A0-F52FDD478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68FD3E-3B11-FDD0-8283-93F8DE517367}"/>
              </a:ext>
            </a:extLst>
          </p:cNvPr>
          <p:cNvSpPr txBox="1"/>
          <p:nvPr/>
        </p:nvSpPr>
        <p:spPr>
          <a:xfrm>
            <a:off x="668594" y="550606"/>
            <a:ext cx="10756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After clicking on from web we get open a tab like this,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653D22-DFDC-18E1-C36B-1C2F0EABC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94" y="1742410"/>
            <a:ext cx="10345994" cy="20495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C16F79-CD60-E969-2137-C8179D358966}"/>
              </a:ext>
            </a:extLst>
          </p:cNvPr>
          <p:cNvSpPr txBox="1"/>
          <p:nvPr/>
        </p:nvSpPr>
        <p:spPr>
          <a:xfrm>
            <a:off x="668594" y="4347271"/>
            <a:ext cx="103459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So now here we need to paste the URL from the website we getting data from. Like I had used website ESPNcricinfo.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343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1156CB-36AC-D795-26A0-F52FDD478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754BDA-BCBC-B430-A221-499116AA5E50}"/>
              </a:ext>
            </a:extLst>
          </p:cNvPr>
          <p:cNvSpPr txBox="1"/>
          <p:nvPr/>
        </p:nvSpPr>
        <p:spPr>
          <a:xfrm>
            <a:off x="511278" y="880994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Here I got this type of data in excel.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EA435C-E9F7-4DD2-7659-B812F4981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86" y="1619759"/>
            <a:ext cx="10363201" cy="379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28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B734-C479-043E-1160-2CBD5597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749B8-4EFC-A85C-018E-1BC7D4332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156CB-36AC-D795-26A0-F52FDD47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316AB-3D60-1B36-FD1C-E6A34172055D}"/>
              </a:ext>
            </a:extLst>
          </p:cNvPr>
          <p:cNvSpPr txBox="1"/>
          <p:nvPr/>
        </p:nvSpPr>
        <p:spPr>
          <a:xfrm>
            <a:off x="924232" y="496371"/>
            <a:ext cx="9075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/>
                </a:solidFill>
              </a:rPr>
              <a:t>Data cleaning and Preprocessing</a:t>
            </a:r>
            <a:endParaRPr lang="en-IN" sz="4800" dirty="0">
              <a:solidFill>
                <a:schemeClr val="accent2"/>
              </a:solidFill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390B6E9-9B5D-D9A0-D8A1-181CFAF85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32" y="1616324"/>
            <a:ext cx="805016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Remove duplicate or irrelevant data.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Handle missing or incorrect values.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Convert data types (e.g., text to numbers).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Normalize or standardize fields if needed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811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1C87-B0A3-CDC6-2159-31F9A69C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D3437-9AAB-D89B-E4BD-B5D5F3FD5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BDC81-E178-FDF6-FFD2-67F163951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B0733D-3564-D675-AF7B-31434CA8093F}"/>
              </a:ext>
            </a:extLst>
          </p:cNvPr>
          <p:cNvSpPr txBox="1"/>
          <p:nvPr/>
        </p:nvSpPr>
        <p:spPr>
          <a:xfrm>
            <a:off x="1096297" y="2694039"/>
            <a:ext cx="99994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2"/>
                </a:solidFill>
              </a:rPr>
              <a:t>Work Moves Towards Power BI</a:t>
            </a:r>
            <a:endParaRPr lang="en-IN" sz="6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175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365</Words>
  <Application>Microsoft Office PowerPoint</Application>
  <PresentationFormat>Widescreen</PresentationFormat>
  <Paragraphs>51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Pradhumna Gund</dc:creator>
  <cp:lastModifiedBy>Pradhumna Gund</cp:lastModifiedBy>
  <cp:revision>5</cp:revision>
  <dcterms:created xsi:type="dcterms:W3CDTF">2025-07-12T18:08:11Z</dcterms:created>
  <dcterms:modified xsi:type="dcterms:W3CDTF">2025-07-14T16:37:34Z</dcterms:modified>
</cp:coreProperties>
</file>